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9514" y="166661"/>
            <a:ext cx="8915399" cy="1339487"/>
          </a:xfrm>
        </p:spPr>
        <p:txBody>
          <a:bodyPr/>
          <a:lstStyle/>
          <a:p>
            <a:pPr algn="ctr"/>
            <a:r>
              <a:rPr lang="cs-CZ" b="1" u="sng" dirty="0" smtClean="0"/>
              <a:t>Exkurze Stříbro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52097" y="1661612"/>
            <a:ext cx="5833571" cy="1126283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smtClean="0">
                <a:solidFill>
                  <a:schemeClr val="tx1"/>
                </a:solidFill>
              </a:rPr>
              <a:t>21.listopadu </a:t>
            </a:r>
            <a:r>
              <a:rPr lang="cs-CZ" sz="3500" b="1" dirty="0" smtClean="0">
                <a:solidFill>
                  <a:schemeClr val="tx1"/>
                </a:solidFill>
              </a:rPr>
              <a:t>2019</a:t>
            </a:r>
            <a:endParaRPr lang="cs-CZ" sz="35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15" y="2511380"/>
            <a:ext cx="7367164" cy="41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8748" y="626771"/>
            <a:ext cx="1039325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E</a:t>
            </a:r>
            <a:r>
              <a:rPr lang="cs-CZ" sz="3200" dirty="0" smtClean="0">
                <a:solidFill>
                  <a:schemeClr val="tx1"/>
                </a:solidFill>
              </a:rPr>
              <a:t>xkurze </a:t>
            </a:r>
            <a:r>
              <a:rPr lang="cs-CZ" sz="3200" dirty="0">
                <a:solidFill>
                  <a:schemeClr val="tx1"/>
                </a:solidFill>
              </a:rPr>
              <a:t>9</a:t>
            </a:r>
            <a:r>
              <a:rPr lang="cs-CZ" sz="3200" dirty="0" smtClean="0">
                <a:solidFill>
                  <a:schemeClr val="tx1"/>
                </a:solidFill>
              </a:rPr>
              <a:t>. </a:t>
            </a:r>
            <a:r>
              <a:rPr lang="cs-CZ" sz="3200" dirty="0" smtClean="0">
                <a:solidFill>
                  <a:schemeClr val="tx1"/>
                </a:solidFill>
              </a:rPr>
              <a:t>ročníku </a:t>
            </a:r>
            <a:r>
              <a:rPr lang="cs-CZ" sz="3200" dirty="0">
                <a:solidFill>
                  <a:schemeClr val="tx1"/>
                </a:solidFill>
              </a:rPr>
              <a:t>do </a:t>
            </a:r>
            <a:r>
              <a:rPr lang="cs-CZ" sz="3200" dirty="0" smtClean="0">
                <a:solidFill>
                  <a:schemeClr val="tx1"/>
                </a:solidFill>
              </a:rPr>
              <a:t>Stříbra </a:t>
            </a:r>
          </a:p>
          <a:p>
            <a:pPr>
              <a:buFontTx/>
              <a:buChar char="-"/>
            </a:pPr>
            <a:r>
              <a:rPr lang="cs-CZ" sz="3200" dirty="0" smtClean="0">
                <a:solidFill>
                  <a:schemeClr val="tx1"/>
                </a:solidFill>
              </a:rPr>
              <a:t>v rámci předmětu přírodopis</a:t>
            </a:r>
          </a:p>
          <a:p>
            <a:pPr>
              <a:buFontTx/>
              <a:buChar char="-"/>
            </a:pPr>
            <a:r>
              <a:rPr lang="cs-CZ" sz="3200" dirty="0" smtClean="0">
                <a:solidFill>
                  <a:schemeClr val="tx1"/>
                </a:solidFill>
              </a:rPr>
              <a:t>obor geologie a mineralogie</a:t>
            </a:r>
          </a:p>
          <a:p>
            <a:pPr>
              <a:buFontTx/>
              <a:buChar char="-"/>
            </a:pPr>
            <a:r>
              <a:rPr lang="cs-CZ" sz="3200" dirty="0" smtClean="0">
                <a:solidFill>
                  <a:schemeClr val="tx1"/>
                </a:solidFill>
              </a:rPr>
              <a:t>zaměření na těžbu minerálů v okolí Plzně</a:t>
            </a:r>
          </a:p>
          <a:p>
            <a:pPr>
              <a:buFontTx/>
              <a:buChar char="-"/>
            </a:pPr>
            <a:r>
              <a:rPr lang="cs-CZ" sz="3200" dirty="0" smtClean="0">
                <a:solidFill>
                  <a:schemeClr val="tx1"/>
                </a:solidFill>
              </a:rPr>
              <a:t>v rámci projektového dne mimo školu – šablony II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15" y="3753971"/>
            <a:ext cx="3956609" cy="2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2738" y="360608"/>
            <a:ext cx="10689465" cy="3824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Do Stříbra a k hornickému </a:t>
            </a:r>
            <a:r>
              <a:rPr lang="cs-CZ" sz="3200" dirty="0">
                <a:solidFill>
                  <a:schemeClr val="tx1"/>
                </a:solidFill>
              </a:rPr>
              <a:t>skanzenu, </a:t>
            </a:r>
            <a:r>
              <a:rPr lang="cs-CZ" sz="3200" dirty="0" smtClean="0">
                <a:solidFill>
                  <a:schemeClr val="tx1"/>
                </a:solidFill>
              </a:rPr>
              <a:t>kde proběhla </a:t>
            </a:r>
            <a:r>
              <a:rPr lang="cs-CZ" sz="3200" dirty="0">
                <a:solidFill>
                  <a:schemeClr val="tx1"/>
                </a:solidFill>
              </a:rPr>
              <a:t>samotná prohlídka dědičné štoly </a:t>
            </a:r>
            <a:r>
              <a:rPr lang="cs-CZ" sz="3200" dirty="0" smtClean="0">
                <a:solidFill>
                  <a:schemeClr val="tx1"/>
                </a:solidFill>
              </a:rPr>
              <a:t>Prokop, jsme se dopravili autobusem. Žáci se dozvěděli o historii dolu, množství a druhu těžených surovin, nalezených vzácných minerálech a také si na vlastní kůži vyzkoušeli těžbu.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27" y="3518633"/>
            <a:ext cx="4458441" cy="30544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49" y="3518632"/>
            <a:ext cx="5252165" cy="30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0671" y="459347"/>
            <a:ext cx="1043132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Poté jsme se pěšky přesunuli na náměs</a:t>
            </a:r>
            <a:r>
              <a:rPr lang="cs-CZ" sz="3200" dirty="0"/>
              <a:t>t</a:t>
            </a:r>
            <a:r>
              <a:rPr lang="cs-CZ" sz="3200" dirty="0" smtClean="0"/>
              <a:t>í a k budově </a:t>
            </a:r>
            <a:r>
              <a:rPr lang="cs-CZ" sz="3200" dirty="0"/>
              <a:t>bývalého minoritského </a:t>
            </a:r>
            <a:r>
              <a:rPr lang="cs-CZ" sz="3200" dirty="0" smtClean="0"/>
              <a:t>kláštera, kde </a:t>
            </a:r>
            <a:r>
              <a:rPr lang="cs-CZ" sz="3200" dirty="0"/>
              <a:t>je </a:t>
            </a:r>
            <a:r>
              <a:rPr lang="cs-CZ" sz="3200" dirty="0" smtClean="0"/>
              <a:t>umístěno </a:t>
            </a:r>
            <a:r>
              <a:rPr lang="cs-CZ" sz="3200" dirty="0"/>
              <a:t>Městské </a:t>
            </a:r>
            <a:r>
              <a:rPr lang="cs-CZ" sz="3200" dirty="0" smtClean="0"/>
              <a:t>muzeum. Zde se žáci dozvěděli informace k historii města a prohlédli si významné přírodniny  ve zdejší sbírce. Součástí expozic jsou unikátní srostlice minerálů vytěžených přímo v místním dole. 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99" y="3546103"/>
            <a:ext cx="5884908" cy="33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2237" y="65252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Celá exkurze proběhla hladce,</a:t>
            </a:r>
          </a:p>
          <a:p>
            <a:pPr marL="0" indent="0">
              <a:buNone/>
            </a:pPr>
            <a:r>
              <a:rPr lang="cs-CZ" sz="3200" dirty="0" smtClean="0"/>
              <a:t> jen počasí bylo nevlídné.</a:t>
            </a:r>
          </a:p>
          <a:p>
            <a:pPr marL="0" indent="0">
              <a:buNone/>
            </a:pPr>
            <a:r>
              <a:rPr lang="cs-CZ" sz="3200" dirty="0" smtClean="0"/>
              <a:t>Žáci získali nové vědomosti </a:t>
            </a:r>
          </a:p>
          <a:p>
            <a:pPr marL="0" indent="0">
              <a:buNone/>
            </a:pPr>
            <a:r>
              <a:rPr lang="cs-CZ" sz="3200" dirty="0" smtClean="0"/>
              <a:t>a jejich ohlasy byly pozitivní.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32" y="-35692"/>
            <a:ext cx="4104069" cy="68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149</Words>
  <Application>Microsoft Office PowerPoint</Application>
  <PresentationFormat>Vlastní</PresentationFormat>
  <Paragraphs>14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Stébla</vt:lpstr>
      <vt:lpstr>Exkurze Stříbro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Exkurze Stříbro</dc:title>
  <dc:creator>Jana</dc:creator>
  <cp:lastModifiedBy>PC</cp:lastModifiedBy>
  <cp:revision>9</cp:revision>
  <dcterms:created xsi:type="dcterms:W3CDTF">2020-01-29T12:51:49Z</dcterms:created>
  <dcterms:modified xsi:type="dcterms:W3CDTF">2020-02-05T10:20:57Z</dcterms:modified>
</cp:coreProperties>
</file>